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6" r:id="rId3"/>
    <p:sldId id="257" r:id="rId4"/>
    <p:sldId id="258" r:id="rId5"/>
    <p:sldId id="270" r:id="rId6"/>
    <p:sldId id="269" r:id="rId7"/>
    <p:sldId id="260" r:id="rId8"/>
    <p:sldId id="261" r:id="rId9"/>
    <p:sldId id="274" r:id="rId10"/>
    <p:sldId id="267" r:id="rId11"/>
    <p:sldId id="273" r:id="rId12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80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4660"/>
  </p:normalViewPr>
  <p:slideViewPr>
    <p:cSldViewPr>
      <p:cViewPr>
        <p:scale>
          <a:sx n="90" d="100"/>
          <a:sy n="90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0B229520-0904-421F-8D92-B09AA7B89338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D850F95-3B4F-4E5C-B3F8-256B01F8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52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F72A06F3-BA87-413F-839A-DA5299B2A82E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04376D68-A8E8-4817-9E58-BD5BF87CB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0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D68-A8E8-4817-9E58-BD5BF87CBD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6D68-A8E8-4817-9E58-BD5BF87CBD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8F62-7C67-4C11-94A0-FD1F8B1136CF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F0FE-7C67-457E-9E9C-CB374714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2.png"/><Relationship Id="rId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6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1.wdp"/><Relationship Id="rId5" Type="http://schemas.openxmlformats.org/officeDocument/2006/relationships/image" Target="../media/image33.png"/><Relationship Id="rId15" Type="http://schemas.openxmlformats.org/officeDocument/2006/relationships/image" Target="../media/image44.emf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6908" y="6021288"/>
            <a:ext cx="32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1 - 4 June 2016</a:t>
            </a:r>
            <a:r>
              <a:rPr lang="hr-HR" dirty="0">
                <a:solidFill>
                  <a:schemeClr val="bg1"/>
                </a:solidFill>
              </a:rPr>
              <a:t>  ●  </a:t>
            </a:r>
            <a:r>
              <a:rPr lang="en-GB" dirty="0">
                <a:solidFill>
                  <a:schemeClr val="bg1"/>
                </a:solidFill>
              </a:rPr>
              <a:t>Split, Croatia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767" y="938758"/>
            <a:ext cx="5648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9" r="19243"/>
          <a:stretch/>
        </p:blipFill>
        <p:spPr bwMode="auto">
          <a:xfrm>
            <a:off x="263243" y="356102"/>
            <a:ext cx="8748464" cy="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:\Documents and Settings\zkovarik\Local Settings\Temporary Internet Files\Content.IE5\822PZ1AB\MC9003293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2107233" cy="1008112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39753" y="332656"/>
            <a:ext cx="721114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Quartet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Academy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Arts</a:t>
            </a:r>
            <a:r>
              <a:rPr kumimoji="0" lang="hr-H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Split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9330"/>
            <a:ext cx="9144000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4544053" cy="34080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04048" y="2204864"/>
            <a:ext cx="4118460" cy="964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 err="1"/>
              <a:t>Schostakovich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2400" dirty="0" err="1"/>
              <a:t>S</a:t>
            </a:r>
            <a:r>
              <a:rPr lang="hr-HR" sz="2400" dirty="0" err="1" smtClean="0"/>
              <a:t>tring</a:t>
            </a:r>
            <a:r>
              <a:rPr lang="hr-HR" sz="2400" dirty="0" smtClean="0"/>
              <a:t> </a:t>
            </a:r>
            <a:r>
              <a:rPr lang="hr-HR" sz="2400" dirty="0" err="1" smtClean="0"/>
              <a:t>Quartet</a:t>
            </a:r>
            <a:r>
              <a:rPr lang="hr-HR" sz="2400" dirty="0" smtClean="0"/>
              <a:t> no.1 </a:t>
            </a:r>
            <a:r>
              <a:rPr lang="hr-HR" sz="2400" dirty="0"/>
              <a:t>. </a:t>
            </a:r>
            <a:r>
              <a:rPr lang="hr-HR" sz="2400" dirty="0" smtClean="0"/>
              <a:t>1st </a:t>
            </a:r>
            <a:r>
              <a:rPr lang="hr-HR" sz="2400" dirty="0" err="1" smtClean="0"/>
              <a:t>movement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9" r="19243"/>
          <a:stretch/>
        </p:blipFill>
        <p:spPr bwMode="auto">
          <a:xfrm>
            <a:off x="263243" y="356102"/>
            <a:ext cx="8748464" cy="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:\Documents and Settings\zkovarik\Local Settings\Temporary Internet Files\Content.IE5\822PZ1AB\MC9003293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2107233" cy="1008112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27784" y="332656"/>
            <a:ext cx="692311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Evgenia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Epshtein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Academy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Arts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Split</a:t>
            </a:r>
            <a:endParaRPr kumimoji="0" lang="hr-H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5976" y="1628800"/>
            <a:ext cx="4788024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err="1"/>
              <a:t>Brahms</a:t>
            </a:r>
            <a:r>
              <a:rPr lang="it-IT" sz="2400" dirty="0"/>
              <a:t> sonata n.2, </a:t>
            </a:r>
            <a:r>
              <a:rPr lang="it-IT" sz="2400" dirty="0" smtClean="0"/>
              <a:t>1</a:t>
            </a:r>
            <a:r>
              <a:rPr lang="hr-HR" sz="2400" dirty="0" smtClean="0"/>
              <a:t>st </a:t>
            </a:r>
            <a:r>
              <a:rPr lang="hr-HR" sz="2400" dirty="0" err="1" smtClean="0"/>
              <a:t>movement</a:t>
            </a:r>
            <a:r>
              <a:rPr lang="it-IT" sz="2400" dirty="0" smtClean="0"/>
              <a:t> </a:t>
            </a:r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 err="1" smtClean="0"/>
              <a:t>Joseph</a:t>
            </a:r>
            <a:r>
              <a:rPr lang="hr-HR" sz="2400" dirty="0" smtClean="0"/>
              <a:t> </a:t>
            </a:r>
            <a:r>
              <a:rPr lang="hr-HR" sz="2400" dirty="0" err="1" smtClean="0"/>
              <a:t>Suk</a:t>
            </a:r>
            <a:r>
              <a:rPr lang="hr-HR" sz="2400" dirty="0" smtClean="0"/>
              <a:t>: </a:t>
            </a:r>
            <a:r>
              <a:rPr lang="it-IT" sz="2400" dirty="0" err="1" smtClean="0"/>
              <a:t>Appasionato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Piano </a:t>
            </a:r>
            <a:r>
              <a:rPr lang="hr-HR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/>
              <a:t>Marina </a:t>
            </a:r>
            <a:r>
              <a:rPr lang="it-IT" sz="2400" dirty="0" err="1" smtClean="0"/>
              <a:t>Ivanova</a:t>
            </a:r>
            <a:r>
              <a:rPr lang="it-IT" sz="2400" dirty="0" smtClean="0"/>
              <a:t>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97" r="13356"/>
          <a:stretch/>
        </p:blipFill>
        <p:spPr bwMode="auto">
          <a:xfrm>
            <a:off x="539552" y="1268760"/>
            <a:ext cx="3551275" cy="40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5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9330"/>
            <a:ext cx="9144000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887" y="1052737"/>
            <a:ext cx="2590249" cy="36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28" y="1052736"/>
            <a:ext cx="2624788" cy="36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75"/>
            <a:ext cx="2600086" cy="36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29290" y="126240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The President of the Republic of Croatia, Mrs. </a:t>
            </a:r>
            <a:r>
              <a:rPr lang="en-US" sz="2000" dirty="0" err="1">
                <a:latin typeface="+mj-lt"/>
                <a:ea typeface="Calibri" pitchFamily="34" charset="0"/>
                <a:cs typeface="Times New Roman" pitchFamily="18" charset="0"/>
              </a:rPr>
              <a:t>Kolinda</a:t>
            </a: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 Grabar-</a:t>
            </a:r>
            <a:r>
              <a:rPr lang="en-US" sz="2000" dirty="0" err="1">
                <a:latin typeface="+mj-lt"/>
                <a:ea typeface="Calibri" pitchFamily="34" charset="0"/>
                <a:cs typeface="Times New Roman" pitchFamily="18" charset="0"/>
              </a:rPr>
              <a:t>Kitarović</a:t>
            </a:r>
            <a:endParaRPr lang="en-US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Split-Dalmatia County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sz="2000" dirty="0" smtClean="0">
                <a:latin typeface="+mj-lt"/>
                <a:ea typeface="Calibri" pitchFamily="34" charset="0"/>
                <a:cs typeface="Times New Roman" pitchFamily="18" charset="0"/>
              </a:rPr>
              <a:t>City</a:t>
            </a:r>
            <a:r>
              <a:rPr lang="en-US" sz="20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of Split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University of Osijek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University of Rijeka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University of Split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University of Zagreb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27"/>
          <a:stretch/>
        </p:blipFill>
        <p:spPr bwMode="auto">
          <a:xfrm>
            <a:off x="182961" y="287643"/>
            <a:ext cx="8961039" cy="5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9330"/>
            <a:ext cx="9144000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9330"/>
            <a:ext cx="9144000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536" y="681660"/>
            <a:ext cx="93610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Zrinka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Kovarik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, Chair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Jerka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Dumić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Damjan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Franjević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Hrvoje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Fulgosi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Ljubica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Glavaš-Obrovac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Maja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Herak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Bosnar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Maja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Pavela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Vrančič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Jadranka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Varljen</a:t>
            </a:r>
            <a:endParaRPr lang="en-GB" sz="2000" dirty="0">
              <a:latin typeface="+mj-lt"/>
              <a:ea typeface="Calibri" pitchFamily="34" charset="0"/>
              <a:cs typeface="HelveticaNeueCE-Medium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36512" y="2996952"/>
            <a:ext cx="95770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Irena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Drmić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Hofman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, Chair</a:t>
            </a: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Maja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Katalinić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, Secretary </a:t>
            </a: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Ljubica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Glavaš-Obrovac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, Treasurer</a:t>
            </a: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Tihomir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Balog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Viljemka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Bučević-Popović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Vedrana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Čikeš-Čulić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Anita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Markotić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Angela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Mastelić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Ivana 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Novak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Nakir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Stjepan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Orhanović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Mila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Radan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Nikolina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Režić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Mužinić</a:t>
            </a:r>
            <a:endParaRPr lang="hr-HR" sz="2000" dirty="0" smtClean="0">
              <a:latin typeface="+mj-lt"/>
              <a:ea typeface="Calibri" pitchFamily="34" charset="0"/>
              <a:cs typeface="HelveticaNeueCE-Medium"/>
            </a:endParaRPr>
          </a:p>
          <a:p>
            <a:pPr marL="442913"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+mj-lt"/>
                <a:ea typeface="Calibri" pitchFamily="34" charset="0"/>
                <a:cs typeface="HelveticaNeueCE-Medium"/>
              </a:rPr>
              <a:t>Jasmina</a:t>
            </a:r>
            <a:r>
              <a:rPr lang="en-GB" sz="2000" dirty="0" smtClean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Rokov</a:t>
            </a:r>
            <a:r>
              <a:rPr lang="en-GB" sz="2000" dirty="0">
                <a:latin typeface="+mj-lt"/>
                <a:ea typeface="Calibri" pitchFamily="34" charset="0"/>
                <a:cs typeface="HelveticaNeueCE-Medium"/>
              </a:rPr>
              <a:t> </a:t>
            </a:r>
            <a:r>
              <a:rPr lang="en-GB" sz="2000" dirty="0" err="1">
                <a:latin typeface="+mj-lt"/>
                <a:ea typeface="Calibri" pitchFamily="34" charset="0"/>
                <a:cs typeface="HelveticaNeueCE-Medium"/>
              </a:rPr>
              <a:t>Plavec</a:t>
            </a:r>
            <a:endParaRPr lang="en-GB" sz="2000" dirty="0">
              <a:latin typeface="+mj-lt"/>
              <a:ea typeface="Calibri" pitchFamily="34" charset="0"/>
              <a:cs typeface="HelveticaNeueCE-Medium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56"/>
          <a:stretch/>
        </p:blipFill>
        <p:spPr bwMode="auto">
          <a:xfrm>
            <a:off x="181734" y="116632"/>
            <a:ext cx="8962266" cy="5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8"/>
          <a:stretch/>
        </p:blipFill>
        <p:spPr bwMode="auto">
          <a:xfrm>
            <a:off x="182961" y="2420888"/>
            <a:ext cx="8961039" cy="4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52504"/>
            <a:ext cx="9180512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231" y="620688"/>
            <a:ext cx="1213680" cy="121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369" y="1903054"/>
            <a:ext cx="3183607" cy="9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484" y="1901249"/>
            <a:ext cx="2318892" cy="102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271" y="427822"/>
            <a:ext cx="1313688" cy="1475232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369" y="3429010"/>
            <a:ext cx="3183608" cy="11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9804"/>
            <a:ext cx="3672408" cy="9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73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6908" y="6021288"/>
            <a:ext cx="32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1 - 4 June 2016</a:t>
            </a:r>
            <a:r>
              <a:rPr lang="hr-HR" dirty="0">
                <a:solidFill>
                  <a:schemeClr val="bg1"/>
                </a:solidFill>
              </a:rPr>
              <a:t>  ●  </a:t>
            </a:r>
            <a:r>
              <a:rPr lang="en-GB" dirty="0">
                <a:solidFill>
                  <a:schemeClr val="bg1"/>
                </a:solidFill>
              </a:rPr>
              <a:t>Split, Croatia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767" y="938758"/>
            <a:ext cx="5648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05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9330"/>
            <a:ext cx="9144000" cy="20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Foundation of the Croatian Academy of Science and Arts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FEBS - Federation of European Biochemical Societies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IUBMB - International Union of Biochemistry and Molecular Biology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Institute for Medical Research and Occupational Health, Zagreb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Josip </a:t>
            </a:r>
            <a:r>
              <a:rPr lang="en-US" sz="2000" dirty="0" err="1"/>
              <a:t>Juraj</a:t>
            </a:r>
            <a:r>
              <a:rPr lang="en-US" sz="2000" dirty="0"/>
              <a:t> </a:t>
            </a:r>
            <a:r>
              <a:rPr lang="en-US" sz="2000" dirty="0" err="1"/>
              <a:t>Strossmayer</a:t>
            </a:r>
            <a:r>
              <a:rPr lang="en-US" sz="2000" dirty="0"/>
              <a:t> University of Osijek, School of 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Ruđer</a:t>
            </a:r>
            <a:r>
              <a:rPr lang="en-US" sz="2000" dirty="0"/>
              <a:t> </a:t>
            </a:r>
            <a:r>
              <a:rPr lang="en-US" sz="2000" dirty="0" err="1"/>
              <a:t>Bošković</a:t>
            </a:r>
            <a:r>
              <a:rPr lang="en-US" sz="2000" dirty="0"/>
              <a:t> Institute, Zagreb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Split-Dalmatia County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Tourist Board of Split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/>
              <a:t>City</a:t>
            </a:r>
            <a:r>
              <a:rPr lang="en-US" sz="2000" dirty="0" smtClean="0"/>
              <a:t> </a:t>
            </a:r>
            <a:r>
              <a:rPr lang="en-US" sz="2000" dirty="0"/>
              <a:t>of Split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Split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Split, Faculty of Chemistry and Technology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Split, School of Medicine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Zagreb, Faculty of Pharmacy and Biochemistry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Zagreb, Faculty of Science, Department of Biology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University of Zagreb, Faculty of Science, Department of Chemistry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700"/>
          <a:stretch/>
        </p:blipFill>
        <p:spPr bwMode="auto">
          <a:xfrm>
            <a:off x="251521" y="116633"/>
            <a:ext cx="8892479" cy="52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1"/>
          <a:stretch/>
        </p:blipFill>
        <p:spPr bwMode="auto">
          <a:xfrm>
            <a:off x="179512" y="116633"/>
            <a:ext cx="8964488" cy="4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k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317" y="4290249"/>
            <a:ext cx="2610653" cy="10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116" y="665719"/>
            <a:ext cx="1231350" cy="11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201" y="5434550"/>
            <a:ext cx="2059674" cy="73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kef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61" y="2843396"/>
            <a:ext cx="1777340" cy="7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606" y="2342887"/>
            <a:ext cx="1736965" cy="9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lk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414" y="5550886"/>
            <a:ext cx="1673900" cy="5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vw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01" y="1970456"/>
            <a:ext cx="2338460" cy="6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cr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6" y="3844812"/>
            <a:ext cx="1797274" cy="5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alp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851" y="3542400"/>
            <a:ext cx="2085283" cy="6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n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880" y="2172218"/>
            <a:ext cx="1938977" cy="7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la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614" y="3610629"/>
            <a:ext cx="2460133" cy="8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3" descr="i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689" y="3098410"/>
            <a:ext cx="1165357" cy="12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5" descr="gor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9" t="21086" r="11085" b="21740"/>
          <a:stretch/>
        </p:blipFill>
        <p:spPr bwMode="auto">
          <a:xfrm>
            <a:off x="576861" y="5474757"/>
            <a:ext cx="1411179" cy="7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7" descr="el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664" y="1877107"/>
            <a:ext cx="1093401" cy="12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9" descr="ko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42" y="4499011"/>
            <a:ext cx="1937718" cy="5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1" descr="feb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07" y="723641"/>
            <a:ext cx="980324" cy="9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3" descr="iubm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573" y="827196"/>
            <a:ext cx="818557" cy="8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5" t="8004" r="8643" b="3552"/>
          <a:stretch/>
        </p:blipFill>
        <p:spPr bwMode="auto">
          <a:xfrm>
            <a:off x="2676058" y="649754"/>
            <a:ext cx="1038271" cy="1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tow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657" y="723641"/>
            <a:ext cx="762628" cy="9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ow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440" y="723641"/>
            <a:ext cx="763200" cy="8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visitsplit.com/images/logo3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771" y="801565"/>
            <a:ext cx="1322661" cy="7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9603" y="1784246"/>
            <a:ext cx="8382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183" y="5434550"/>
            <a:ext cx="2515674" cy="7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046" y="4574161"/>
            <a:ext cx="2492583" cy="51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71"/>
          <a:stretch/>
        </p:blipFill>
        <p:spPr bwMode="auto">
          <a:xfrm>
            <a:off x="179512" y="116633"/>
            <a:ext cx="8964488" cy="4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116" y="665719"/>
            <a:ext cx="1231350" cy="11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1" descr="fe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07" y="723641"/>
            <a:ext cx="980324" cy="9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3" descr="iubm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573" y="827196"/>
            <a:ext cx="818557" cy="8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5" t="8004" r="8643" b="3552"/>
          <a:stretch/>
        </p:blipFill>
        <p:spPr bwMode="auto">
          <a:xfrm>
            <a:off x="2676058" y="649754"/>
            <a:ext cx="1038271" cy="1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tow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657" y="723641"/>
            <a:ext cx="762628" cy="9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ow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440" y="723641"/>
            <a:ext cx="763200" cy="8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visitsplit.com/images/logo3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771" y="801565"/>
            <a:ext cx="1322661" cy="7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021" y="2131941"/>
            <a:ext cx="275714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2" descr="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587" y="5542684"/>
            <a:ext cx="268113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2" r="15290"/>
          <a:stretch/>
        </p:blipFill>
        <p:spPr bwMode="auto">
          <a:xfrm>
            <a:off x="725981" y="4906959"/>
            <a:ext cx="1479100" cy="12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07" y="2227647"/>
            <a:ext cx="2533758" cy="4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118" y="2978034"/>
            <a:ext cx="1844866" cy="104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94" b="13677"/>
          <a:stretch/>
        </p:blipFill>
        <p:spPr bwMode="auto">
          <a:xfrm>
            <a:off x="6546434" y="4301281"/>
            <a:ext cx="2175100" cy="85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504" y="2020671"/>
            <a:ext cx="1956760" cy="8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1" b="23351"/>
          <a:stretch/>
        </p:blipFill>
        <p:spPr bwMode="auto">
          <a:xfrm>
            <a:off x="2624097" y="5160814"/>
            <a:ext cx="2595119" cy="7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9" y="3068960"/>
            <a:ext cx="1098185" cy="14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0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9" t="12682" r="9341" b="9050"/>
          <a:stretch/>
        </p:blipFill>
        <p:spPr bwMode="auto">
          <a:xfrm>
            <a:off x="3534591" y="3288651"/>
            <a:ext cx="1167042" cy="11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9603" y="1784246"/>
            <a:ext cx="8382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254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zkovarik</dc:creator>
  <cp:lastModifiedBy>Irena</cp:lastModifiedBy>
  <cp:revision>50</cp:revision>
  <dcterms:created xsi:type="dcterms:W3CDTF">2014-09-19T14:06:56Z</dcterms:created>
  <dcterms:modified xsi:type="dcterms:W3CDTF">2016-05-30T15:20:01Z</dcterms:modified>
</cp:coreProperties>
</file>